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  <p:sldMasterId id="2147483663" r:id="rId5"/>
  </p:sldMasterIdLst>
  <p:notesMasterIdLst>
    <p:notesMasterId r:id="rId19"/>
  </p:notesMasterIdLst>
  <p:handoutMasterIdLst>
    <p:handoutMasterId r:id="rId20"/>
  </p:handoutMasterIdLst>
  <p:sldIdLst>
    <p:sldId id="256" r:id="rId6"/>
    <p:sldId id="258" r:id="rId7"/>
    <p:sldId id="259" r:id="rId8"/>
    <p:sldId id="261" r:id="rId9"/>
    <p:sldId id="270" r:id="rId10"/>
    <p:sldId id="262" r:id="rId11"/>
    <p:sldId id="264" r:id="rId12"/>
    <p:sldId id="274" r:id="rId13"/>
    <p:sldId id="269" r:id="rId14"/>
    <p:sldId id="263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5F97FD-F2E3-42A7-AA44-5DCA2D671489}" v="37" dt="2021-09-14T08:06:33.5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df9f46e9-7760-4f6a-814f-9e8180d7b46a" providerId="ADAL" clId="{1E5F97FD-F2E3-42A7-AA44-5DCA2D671489}"/>
    <pc:docChg chg="undo custSel addSld delSld modSld sldOrd">
      <pc:chgData name="Thomas Noordeloos" userId="df9f46e9-7760-4f6a-814f-9e8180d7b46a" providerId="ADAL" clId="{1E5F97FD-F2E3-42A7-AA44-5DCA2D671489}" dt="2021-09-14T08:07:37.529" v="581"/>
      <pc:docMkLst>
        <pc:docMk/>
      </pc:docMkLst>
      <pc:sldChg chg="modSp add del mod">
        <pc:chgData name="Thomas Noordeloos" userId="df9f46e9-7760-4f6a-814f-9e8180d7b46a" providerId="ADAL" clId="{1E5F97FD-F2E3-42A7-AA44-5DCA2D671489}" dt="2021-09-14T07:59:00.225" v="528" actId="20577"/>
        <pc:sldMkLst>
          <pc:docMk/>
          <pc:sldMk cId="2859079353" sldId="256"/>
        </pc:sldMkLst>
        <pc:spChg chg="mod">
          <ac:chgData name="Thomas Noordeloos" userId="df9f46e9-7760-4f6a-814f-9e8180d7b46a" providerId="ADAL" clId="{1E5F97FD-F2E3-42A7-AA44-5DCA2D671489}" dt="2021-09-13T14:44:58.648" v="4" actId="207"/>
          <ac:spMkLst>
            <pc:docMk/>
            <pc:sldMk cId="2859079353" sldId="256"/>
            <ac:spMk id="5" creationId="{D3700955-4AB3-462E-A398-76CFA58BDAB0}"/>
          </ac:spMkLst>
        </pc:spChg>
        <pc:spChg chg="mod">
          <ac:chgData name="Thomas Noordeloos" userId="df9f46e9-7760-4f6a-814f-9e8180d7b46a" providerId="ADAL" clId="{1E5F97FD-F2E3-42A7-AA44-5DCA2D671489}" dt="2021-09-14T07:59:00.225" v="528" actId="20577"/>
          <ac:spMkLst>
            <pc:docMk/>
            <pc:sldMk cId="2859079353" sldId="256"/>
            <ac:spMk id="6" creationId="{81B96BA2-902A-4078-8942-E8A2417A9A29}"/>
          </ac:spMkLst>
        </pc:spChg>
        <pc:spChg chg="mod">
          <ac:chgData name="Thomas Noordeloos" userId="df9f46e9-7760-4f6a-814f-9e8180d7b46a" providerId="ADAL" clId="{1E5F97FD-F2E3-42A7-AA44-5DCA2D671489}" dt="2021-09-13T14:45:08.067" v="6" actId="207"/>
          <ac:spMkLst>
            <pc:docMk/>
            <pc:sldMk cId="2859079353" sldId="256"/>
            <ac:spMk id="10" creationId="{60253159-9685-4938-B8A7-8D90D4ABB2F1}"/>
          </ac:spMkLst>
        </pc:spChg>
        <pc:graphicFrameChg chg="mod modGraphic">
          <ac:chgData name="Thomas Noordeloos" userId="df9f46e9-7760-4f6a-814f-9e8180d7b46a" providerId="ADAL" clId="{1E5F97FD-F2E3-42A7-AA44-5DCA2D671489}" dt="2021-09-13T14:45:17.142" v="10" actId="108"/>
          <ac:graphicFrameMkLst>
            <pc:docMk/>
            <pc:sldMk cId="2859079353" sldId="256"/>
            <ac:graphicFrameMk id="7" creationId="{E301E4D4-09EB-42FE-AC70-36D3DFBAE62B}"/>
          </ac:graphicFrameMkLst>
        </pc:graphicFrameChg>
      </pc:sldChg>
      <pc:sldChg chg="del">
        <pc:chgData name="Thomas Noordeloos" userId="df9f46e9-7760-4f6a-814f-9e8180d7b46a" providerId="ADAL" clId="{1E5F97FD-F2E3-42A7-AA44-5DCA2D671489}" dt="2021-09-13T14:44:30.075" v="0" actId="47"/>
        <pc:sldMkLst>
          <pc:docMk/>
          <pc:sldMk cId="3788715575" sldId="256"/>
        </pc:sldMkLst>
      </pc:sldChg>
      <pc:sldChg chg="del">
        <pc:chgData name="Thomas Noordeloos" userId="df9f46e9-7760-4f6a-814f-9e8180d7b46a" providerId="ADAL" clId="{1E5F97FD-F2E3-42A7-AA44-5DCA2D671489}" dt="2021-09-13T14:44:30.075" v="0" actId="47"/>
        <pc:sldMkLst>
          <pc:docMk/>
          <pc:sldMk cId="679518654" sldId="257"/>
        </pc:sldMkLst>
      </pc:sldChg>
      <pc:sldChg chg="add del">
        <pc:chgData name="Thomas Noordeloos" userId="df9f46e9-7760-4f6a-814f-9e8180d7b46a" providerId="ADAL" clId="{1E5F97FD-F2E3-42A7-AA44-5DCA2D671489}" dt="2021-09-14T07:57:55.908" v="457" actId="47"/>
        <pc:sldMkLst>
          <pc:docMk/>
          <pc:sldMk cId="3427332459" sldId="257"/>
        </pc:sldMkLst>
      </pc:sldChg>
      <pc:sldChg chg="addSp delSp modSp add del mod">
        <pc:chgData name="Thomas Noordeloos" userId="df9f46e9-7760-4f6a-814f-9e8180d7b46a" providerId="ADAL" clId="{1E5F97FD-F2E3-42A7-AA44-5DCA2D671489}" dt="2021-09-13T14:47:48.787" v="15" actId="164"/>
        <pc:sldMkLst>
          <pc:docMk/>
          <pc:sldMk cId="3788715575" sldId="258"/>
        </pc:sldMkLst>
        <pc:spChg chg="mod topLvl">
          <ac:chgData name="Thomas Noordeloos" userId="df9f46e9-7760-4f6a-814f-9e8180d7b46a" providerId="ADAL" clId="{1E5F97FD-F2E3-42A7-AA44-5DCA2D671489}" dt="2021-09-13T14:47:48.787" v="15" actId="164"/>
          <ac:spMkLst>
            <pc:docMk/>
            <pc:sldMk cId="3788715575" sldId="258"/>
            <ac:spMk id="10" creationId="{03B10527-8A0B-48A4-B5CE-912C11357FA7}"/>
          </ac:spMkLst>
        </pc:spChg>
        <pc:grpChg chg="del">
          <ac:chgData name="Thomas Noordeloos" userId="df9f46e9-7760-4f6a-814f-9e8180d7b46a" providerId="ADAL" clId="{1E5F97FD-F2E3-42A7-AA44-5DCA2D671489}" dt="2021-09-13T14:47:28.621" v="11" actId="478"/>
          <ac:grpSpMkLst>
            <pc:docMk/>
            <pc:sldMk cId="3788715575" sldId="258"/>
            <ac:grpSpMk id="3" creationId="{00000000-0000-0000-0000-000000000000}"/>
          </ac:grpSpMkLst>
        </pc:grpChg>
        <pc:grpChg chg="add del mod">
          <ac:chgData name="Thomas Noordeloos" userId="df9f46e9-7760-4f6a-814f-9e8180d7b46a" providerId="ADAL" clId="{1E5F97FD-F2E3-42A7-AA44-5DCA2D671489}" dt="2021-09-13T14:47:37.611" v="13" actId="165"/>
          <ac:grpSpMkLst>
            <pc:docMk/>
            <pc:sldMk cId="3788715575" sldId="258"/>
            <ac:grpSpMk id="8" creationId="{F510DA59-62D5-4956-AF5E-DA463CC1805F}"/>
          </ac:grpSpMkLst>
        </pc:grpChg>
        <pc:grpChg chg="add mod">
          <ac:chgData name="Thomas Noordeloos" userId="df9f46e9-7760-4f6a-814f-9e8180d7b46a" providerId="ADAL" clId="{1E5F97FD-F2E3-42A7-AA44-5DCA2D671489}" dt="2021-09-13T14:47:48.787" v="15" actId="164"/>
          <ac:grpSpMkLst>
            <pc:docMk/>
            <pc:sldMk cId="3788715575" sldId="258"/>
            <ac:grpSpMk id="12" creationId="{8C2A72F3-1D5E-4457-B4D9-85A7B70AA3C6}"/>
          </ac:grpSpMkLst>
        </pc:grpChg>
        <pc:picChg chg="mod topLvl">
          <ac:chgData name="Thomas Noordeloos" userId="df9f46e9-7760-4f6a-814f-9e8180d7b46a" providerId="ADAL" clId="{1E5F97FD-F2E3-42A7-AA44-5DCA2D671489}" dt="2021-09-13T14:47:48.787" v="15" actId="164"/>
          <ac:picMkLst>
            <pc:docMk/>
            <pc:sldMk cId="3788715575" sldId="258"/>
            <ac:picMk id="9" creationId="{FCFF1045-49A1-4EB1-A993-63BA72825FB2}"/>
          </ac:picMkLst>
        </pc:picChg>
        <pc:picChg chg="mod topLvl">
          <ac:chgData name="Thomas Noordeloos" userId="df9f46e9-7760-4f6a-814f-9e8180d7b46a" providerId="ADAL" clId="{1E5F97FD-F2E3-42A7-AA44-5DCA2D671489}" dt="2021-09-13T14:47:48.787" v="15" actId="164"/>
          <ac:picMkLst>
            <pc:docMk/>
            <pc:sldMk cId="3788715575" sldId="258"/>
            <ac:picMk id="11" creationId="{E5930E08-B6DB-4D02-ACCA-B608C0C166C8}"/>
          </ac:picMkLst>
        </pc:picChg>
      </pc:sldChg>
      <pc:sldChg chg="add del">
        <pc:chgData name="Thomas Noordeloos" userId="df9f46e9-7760-4f6a-814f-9e8180d7b46a" providerId="ADAL" clId="{1E5F97FD-F2E3-42A7-AA44-5DCA2D671489}" dt="2021-09-13T14:44:31.951" v="2"/>
        <pc:sldMkLst>
          <pc:docMk/>
          <pc:sldMk cId="679518654" sldId="259"/>
        </pc:sldMkLst>
      </pc:sldChg>
      <pc:sldChg chg="add del">
        <pc:chgData name="Thomas Noordeloos" userId="df9f46e9-7760-4f6a-814f-9e8180d7b46a" providerId="ADAL" clId="{1E5F97FD-F2E3-42A7-AA44-5DCA2D671489}" dt="2021-09-13T14:44:31.951" v="2"/>
        <pc:sldMkLst>
          <pc:docMk/>
          <pc:sldMk cId="3955729286" sldId="261"/>
        </pc:sldMkLst>
      </pc:sldChg>
      <pc:sldChg chg="add del">
        <pc:chgData name="Thomas Noordeloos" userId="df9f46e9-7760-4f6a-814f-9e8180d7b46a" providerId="ADAL" clId="{1E5F97FD-F2E3-42A7-AA44-5DCA2D671489}" dt="2021-09-13T14:44:31.951" v="2"/>
        <pc:sldMkLst>
          <pc:docMk/>
          <pc:sldMk cId="1387719674" sldId="262"/>
        </pc:sldMkLst>
      </pc:sldChg>
      <pc:sldChg chg="add del">
        <pc:chgData name="Thomas Noordeloos" userId="df9f46e9-7760-4f6a-814f-9e8180d7b46a" providerId="ADAL" clId="{1E5F97FD-F2E3-42A7-AA44-5DCA2D671489}" dt="2021-09-13T14:44:31.951" v="2"/>
        <pc:sldMkLst>
          <pc:docMk/>
          <pc:sldMk cId="2625228941" sldId="263"/>
        </pc:sldMkLst>
      </pc:sldChg>
      <pc:sldChg chg="add del">
        <pc:chgData name="Thomas Noordeloos" userId="df9f46e9-7760-4f6a-814f-9e8180d7b46a" providerId="ADAL" clId="{1E5F97FD-F2E3-42A7-AA44-5DCA2D671489}" dt="2021-09-13T14:44:31.951" v="2"/>
        <pc:sldMkLst>
          <pc:docMk/>
          <pc:sldMk cId="1281447373" sldId="264"/>
        </pc:sldMkLst>
      </pc:sldChg>
      <pc:sldChg chg="add del">
        <pc:chgData name="Thomas Noordeloos" userId="df9f46e9-7760-4f6a-814f-9e8180d7b46a" providerId="ADAL" clId="{1E5F97FD-F2E3-42A7-AA44-5DCA2D671489}" dt="2021-09-13T14:44:31.951" v="2"/>
        <pc:sldMkLst>
          <pc:docMk/>
          <pc:sldMk cId="2448122641" sldId="269"/>
        </pc:sldMkLst>
      </pc:sldChg>
      <pc:sldChg chg="add del">
        <pc:chgData name="Thomas Noordeloos" userId="df9f46e9-7760-4f6a-814f-9e8180d7b46a" providerId="ADAL" clId="{1E5F97FD-F2E3-42A7-AA44-5DCA2D671489}" dt="2021-09-13T14:44:31.951" v="2"/>
        <pc:sldMkLst>
          <pc:docMk/>
          <pc:sldMk cId="2040374425" sldId="270"/>
        </pc:sldMkLst>
      </pc:sldChg>
      <pc:sldChg chg="add del">
        <pc:chgData name="Thomas Noordeloos" userId="df9f46e9-7760-4f6a-814f-9e8180d7b46a" providerId="ADAL" clId="{1E5F97FD-F2E3-42A7-AA44-5DCA2D671489}" dt="2021-09-13T14:44:31.951" v="2"/>
        <pc:sldMkLst>
          <pc:docMk/>
          <pc:sldMk cId="867511839" sldId="271"/>
        </pc:sldMkLst>
      </pc:sldChg>
      <pc:sldChg chg="add del ord">
        <pc:chgData name="Thomas Noordeloos" userId="df9f46e9-7760-4f6a-814f-9e8180d7b46a" providerId="ADAL" clId="{1E5F97FD-F2E3-42A7-AA44-5DCA2D671489}" dt="2021-09-14T07:57:18.044" v="456"/>
        <pc:sldMkLst>
          <pc:docMk/>
          <pc:sldMk cId="1595929849" sldId="272"/>
        </pc:sldMkLst>
      </pc:sldChg>
      <pc:sldChg chg="addSp delSp modSp add mod">
        <pc:chgData name="Thomas Noordeloos" userId="df9f46e9-7760-4f6a-814f-9e8180d7b46a" providerId="ADAL" clId="{1E5F97FD-F2E3-42A7-AA44-5DCA2D671489}" dt="2021-09-14T07:57:04.055" v="454" actId="20577"/>
        <pc:sldMkLst>
          <pc:docMk/>
          <pc:sldMk cId="4002794687" sldId="273"/>
        </pc:sldMkLst>
        <pc:spChg chg="add mod">
          <ac:chgData name="Thomas Noordeloos" userId="df9f46e9-7760-4f6a-814f-9e8180d7b46a" providerId="ADAL" clId="{1E5F97FD-F2E3-42A7-AA44-5DCA2D671489}" dt="2021-09-14T07:57:04.055" v="454" actId="20577"/>
          <ac:spMkLst>
            <pc:docMk/>
            <pc:sldMk cId="4002794687" sldId="273"/>
            <ac:spMk id="10" creationId="{98D7329D-81CF-4059-BB9B-069ED3F79B93}"/>
          </ac:spMkLst>
        </pc:spChg>
        <pc:spChg chg="del">
          <ac:chgData name="Thomas Noordeloos" userId="df9f46e9-7760-4f6a-814f-9e8180d7b46a" providerId="ADAL" clId="{1E5F97FD-F2E3-42A7-AA44-5DCA2D671489}" dt="2021-09-14T07:41:24.012" v="17" actId="478"/>
          <ac:spMkLst>
            <pc:docMk/>
            <pc:sldMk cId="4002794687" sldId="273"/>
            <ac:spMk id="31" creationId="{B3F26B16-987C-4EF5-A6DA-08F0F592393B}"/>
          </ac:spMkLst>
        </pc:spChg>
        <pc:picChg chg="add mod">
          <ac:chgData name="Thomas Noordeloos" userId="df9f46e9-7760-4f6a-814f-9e8180d7b46a" providerId="ADAL" clId="{1E5F97FD-F2E3-42A7-AA44-5DCA2D671489}" dt="2021-09-14T07:53:23.016" v="267" actId="1076"/>
          <ac:picMkLst>
            <pc:docMk/>
            <pc:sldMk cId="4002794687" sldId="273"/>
            <ac:picMk id="4" creationId="{74DC865F-1A2F-410B-B3E4-FB0507D81158}"/>
          </ac:picMkLst>
        </pc:picChg>
        <pc:picChg chg="add del mod">
          <ac:chgData name="Thomas Noordeloos" userId="df9f46e9-7760-4f6a-814f-9e8180d7b46a" providerId="ADAL" clId="{1E5F97FD-F2E3-42A7-AA44-5DCA2D671489}" dt="2021-09-14T07:48:20.809" v="29" actId="931"/>
          <ac:picMkLst>
            <pc:docMk/>
            <pc:sldMk cId="4002794687" sldId="273"/>
            <ac:picMk id="6" creationId="{178E7117-DFE7-4993-B69A-4CDEDCE6CA1B}"/>
          </ac:picMkLst>
        </pc:picChg>
        <pc:picChg chg="add del mod">
          <ac:chgData name="Thomas Noordeloos" userId="df9f46e9-7760-4f6a-814f-9e8180d7b46a" providerId="ADAL" clId="{1E5F97FD-F2E3-42A7-AA44-5DCA2D671489}" dt="2021-09-14T07:49:45.198" v="36" actId="478"/>
          <ac:picMkLst>
            <pc:docMk/>
            <pc:sldMk cId="4002794687" sldId="273"/>
            <ac:picMk id="1026" creationId="{73946467-31FC-4CD6-8DC3-6EC6B3C5B574}"/>
          </ac:picMkLst>
        </pc:picChg>
        <pc:picChg chg="add mod">
          <ac:chgData name="Thomas Noordeloos" userId="df9f46e9-7760-4f6a-814f-9e8180d7b46a" providerId="ADAL" clId="{1E5F97FD-F2E3-42A7-AA44-5DCA2D671489}" dt="2021-09-14T07:53:43.153" v="273" actId="1076"/>
          <ac:picMkLst>
            <pc:docMk/>
            <pc:sldMk cId="4002794687" sldId="273"/>
            <ac:picMk id="1028" creationId="{DB48D09B-78F3-4660-BC7C-908474C0AE75}"/>
          </ac:picMkLst>
        </pc:picChg>
      </pc:sldChg>
      <pc:sldChg chg="addSp delSp modSp add mod modNotesTx">
        <pc:chgData name="Thomas Noordeloos" userId="df9f46e9-7760-4f6a-814f-9e8180d7b46a" providerId="ADAL" clId="{1E5F97FD-F2E3-42A7-AA44-5DCA2D671489}" dt="2021-09-14T08:07:37.529" v="581"/>
        <pc:sldMkLst>
          <pc:docMk/>
          <pc:sldMk cId="185961888" sldId="274"/>
        </pc:sldMkLst>
        <pc:spChg chg="mod">
          <ac:chgData name="Thomas Noordeloos" userId="df9f46e9-7760-4f6a-814f-9e8180d7b46a" providerId="ADAL" clId="{1E5F97FD-F2E3-42A7-AA44-5DCA2D671489}" dt="2021-09-14T08:06:58.351" v="580" actId="20577"/>
          <ac:spMkLst>
            <pc:docMk/>
            <pc:sldMk cId="185961888" sldId="274"/>
            <ac:spMk id="2" creationId="{00000000-0000-0000-0000-000000000000}"/>
          </ac:spMkLst>
        </pc:spChg>
        <pc:picChg chg="del">
          <ac:chgData name="Thomas Noordeloos" userId="df9f46e9-7760-4f6a-814f-9e8180d7b46a" providerId="ADAL" clId="{1E5F97FD-F2E3-42A7-AA44-5DCA2D671489}" dt="2021-09-14T08:03:33.557" v="530" actId="478"/>
          <ac:picMkLst>
            <pc:docMk/>
            <pc:sldMk cId="185961888" sldId="274"/>
            <ac:picMk id="4" creationId="{E886602B-75E8-4C04-9600-5C958C59E6CA}"/>
          </ac:picMkLst>
        </pc:picChg>
        <pc:picChg chg="add mod">
          <ac:chgData name="Thomas Noordeloos" userId="df9f46e9-7760-4f6a-814f-9e8180d7b46a" providerId="ADAL" clId="{1E5F97FD-F2E3-42A7-AA44-5DCA2D671489}" dt="2021-09-14T08:06:28.829" v="546" actId="1076"/>
          <ac:picMkLst>
            <pc:docMk/>
            <pc:sldMk cId="185961888" sldId="274"/>
            <ac:picMk id="5" creationId="{EF506FA3-5DD6-4C9D-99C8-29470E222C8A}"/>
          </ac:picMkLst>
        </pc:picChg>
        <pc:picChg chg="add mod">
          <ac:chgData name="Thomas Noordeloos" userId="df9f46e9-7760-4f6a-814f-9e8180d7b46a" providerId="ADAL" clId="{1E5F97FD-F2E3-42A7-AA44-5DCA2D671489}" dt="2021-09-14T08:06:33.590" v="547" actId="1076"/>
          <ac:picMkLst>
            <pc:docMk/>
            <pc:sldMk cId="185961888" sldId="274"/>
            <ac:picMk id="2050" creationId="{0B3F53E0-4A7E-4EA4-B883-F238F274838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D2973-7A98-44E4-8488-CC6CDEAC8F84}" type="datetimeFigureOut">
              <a:rPr lang="nl-NL" smtClean="0"/>
              <a:t>13-9-2021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5A8D6-0C98-46F5-B9EC-E9C08C6C45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2846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B15BD-C251-4361-9924-1908F6DB658F}" type="datetimeFigureOut">
              <a:rPr lang="nl-NL" smtClean="0"/>
              <a:t>13-9-2021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D9CD5-9F55-41D3-AAEF-D83B101467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2641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https://lucidspark.com/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BD9CD5-9F55-41D3-AAEF-D83B10146795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5656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6916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795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3131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Vormentaal">
            <a:extLst>
              <a:ext uri="{FF2B5EF4-FFF2-40B4-BE49-F238E27FC236}">
                <a16:creationId xmlns:a16="http://schemas.microsoft.com/office/drawing/2014/main" id="{B1A8BD68-CFB7-4CE8-927C-EC6ABA7511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6C8E20B-A0BF-4CD6-AEE6-FAEAB7BE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894417-9658-4824-AB01-4E994083A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824CAF-DF54-4A8A-A4C4-E08E0DB6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13-9-2021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008C39-37FF-4EBA-8913-006DB03B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78F163C-C938-43FA-A41C-FC704C35311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975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ormentaal">
            <a:extLst>
              <a:ext uri="{FF2B5EF4-FFF2-40B4-BE49-F238E27FC236}">
                <a16:creationId xmlns:a16="http://schemas.microsoft.com/office/drawing/2014/main" id="{9F6768AA-6EFF-47EC-90A7-8C4D4510EF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041AC9-116B-4F01-8FC8-907E718B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DFFB96-23F6-436F-B999-260145B3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13-9-2021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CEA7AC-038A-4FE9-8417-7A5B7BC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CD80BFB-C780-410E-B4A6-97DA0C40417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680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F87D9-0B69-41E6-BCC7-2A763CFB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094E34-B709-4148-AAD2-3E31B39B3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13-9-2021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AB07FF9-DFE7-4583-9ED1-72016D53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A20854E-98DB-41E1-A8DE-A4243692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4149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7365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68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364267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374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044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89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228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092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0503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Afbeelding 11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-14288" y="6211888"/>
            <a:ext cx="12087226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hthoek 12"/>
          <p:cNvSpPr/>
          <p:nvPr/>
        </p:nvSpPr>
        <p:spPr>
          <a:xfrm>
            <a:off x="2586038" y="6211888"/>
            <a:ext cx="9605962" cy="646112"/>
          </a:xfrm>
          <a:prstGeom prst="rect">
            <a:avLst/>
          </a:prstGeom>
          <a:solidFill>
            <a:srgbClr val="C8D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028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1029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  <p:pic>
        <p:nvPicPr>
          <p:cNvPr id="1031" name="Afbeelding 6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138238" y="6211888"/>
            <a:ext cx="48260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Afbeelding 10"/>
          <p:cNvPicPr>
            <a:picLocks noChangeAspect="1"/>
          </p:cNvPicPr>
          <p:nvPr/>
        </p:nvPicPr>
        <p:blipFill>
          <a:blip r:embed="rId13"/>
          <a:srcRect l="15472" t="-378519" r="-15472" b="378519"/>
          <a:stretch>
            <a:fillRect/>
          </a:stretch>
        </p:blipFill>
        <p:spPr bwMode="auto">
          <a:xfrm>
            <a:off x="1433513" y="3028950"/>
            <a:ext cx="9324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Afbeelding 17"/>
          <p:cNvPicPr>
            <a:picLocks noChangeAspect="1"/>
          </p:cNvPicPr>
          <p:nvPr/>
        </p:nvPicPr>
        <p:blipFill>
          <a:blip r:embed="rId15"/>
          <a:srcRect t="27655" r="23270" b="25470"/>
          <a:stretch>
            <a:fillRect/>
          </a:stretch>
        </p:blipFill>
        <p:spPr bwMode="auto">
          <a:xfrm>
            <a:off x="28575" y="6205538"/>
            <a:ext cx="10858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Afbeeldingsresultaat voor pebble stad en mens">
            <a:extLst>
              <a:ext uri="{FF2B5EF4-FFF2-40B4-BE49-F238E27FC236}">
                <a16:creationId xmlns:a16="http://schemas.microsoft.com/office/drawing/2014/main" id="{2777A2BD-7E54-4C3E-A067-36AEA2C614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0" b="100000" l="0" r="100000">
                        <a14:foregroundMark x1="24402" y1="24651" x2="12919" y2="60930"/>
                        <a14:foregroundMark x1="17225" y1="63721" x2="17225" y2="63721"/>
                        <a14:foregroundMark x1="17225" y1="70698" x2="81818" y2="59070"/>
                        <a14:foregroundMark x1="81340" y1="56279" x2="87081" y2="23721"/>
                        <a14:foregroundMark x1="86124" y1="22326" x2="24402" y2="25116"/>
                        <a14:foregroundMark x1="30144" y1="34419" x2="72727" y2="40000"/>
                        <a14:foregroundMark x1="85646" y1="24651" x2="34450" y2="56279"/>
                        <a14:foregroundMark x1="60287" y1="38605" x2="60287" y2="38605"/>
                        <a14:foregroundMark x1="60287" y1="38605" x2="51675" y2="60930"/>
                        <a14:foregroundMark x1="51196" y1="55349" x2="70335" y2="53488"/>
                        <a14:foregroundMark x1="61244" y1="53953" x2="45455" y2="55349"/>
                        <a14:foregroundMark x1="51196" y1="56279" x2="60287" y2="52558"/>
                        <a14:foregroundMark x1="60287" y1="52558" x2="63158" y2="52558"/>
                        <a14:foregroundMark x1="63158" y1="52558" x2="68900" y2="56279"/>
                        <a14:foregroundMark x1="71770" y1="56279" x2="71770" y2="56279"/>
                        <a14:foregroundMark x1="68900" y1="58140" x2="68900" y2="58140"/>
                        <a14:foregroundMark x1="67464" y1="59070" x2="67464" y2="59070"/>
                        <a14:foregroundMark x1="80383" y1="40000" x2="80383" y2="40000"/>
                        <a14:foregroundMark x1="75598" y1="37674" x2="75598" y2="37674"/>
                        <a14:foregroundMark x1="75598" y1="34884" x2="75598" y2="34884"/>
                        <a14:foregroundMark x1="77033" y1="34884" x2="77033" y2="34884"/>
                        <a14:foregroundMark x1="58852" y1="40000" x2="58852" y2="40000"/>
                        <a14:foregroundMark x1="54067" y1="40000" x2="21531" y2="37674"/>
                        <a14:foregroundMark x1="27273" y1="31628" x2="25837" y2="44651"/>
                        <a14:foregroundMark x1="25837" y1="33023" x2="38756" y2="46977"/>
                        <a14:foregroundMark x1="39713" y1="41860" x2="39713" y2="41860"/>
                        <a14:foregroundMark x1="39713" y1="41395" x2="37321" y2="44186"/>
                        <a14:foregroundMark x1="36842" y1="50698" x2="36842" y2="50698"/>
                        <a14:foregroundMark x1="36842" y1="53953" x2="36842" y2="53953"/>
                        <a14:foregroundMark x1="31579" y1="60465" x2="31579" y2="60465"/>
                        <a14:foregroundMark x1="33971" y1="60465" x2="35407" y2="56744"/>
                        <a14:foregroundMark x1="39713" y1="55349" x2="42584" y2="54884"/>
                        <a14:foregroundMark x1="44498" y1="54884" x2="44498" y2="54884"/>
                        <a14:foregroundMark x1="44498" y1="54884" x2="44498" y2="54884"/>
                        <a14:foregroundMark x1="44498" y1="56279" x2="46890" y2="56279"/>
                        <a14:foregroundMark x1="52632" y1="55349" x2="55981" y2="53953"/>
                        <a14:foregroundMark x1="55981" y1="53953" x2="55981" y2="53953"/>
                        <a14:foregroundMark x1="59809" y1="52558" x2="60287" y2="49767"/>
                        <a14:foregroundMark x1="61244" y1="48372" x2="61244" y2="48372"/>
                        <a14:foregroundMark x1="51196" y1="40000" x2="51196" y2="40000"/>
                        <a14:foregroundMark x1="47368" y1="40465" x2="47368" y2="40465"/>
                        <a14:foregroundMark x1="44498" y1="40465" x2="44498" y2="40465"/>
                        <a14:foregroundMark x1="40191" y1="37674" x2="38278" y2="34884"/>
                        <a14:foregroundMark x1="35885" y1="34884" x2="35885" y2="34884"/>
                        <a14:foregroundMark x1="35885" y1="34884" x2="35885" y2="34884"/>
                        <a14:foregroundMark x1="35885" y1="35814" x2="35885" y2="35814"/>
                        <a14:foregroundMark x1="35407" y1="34419" x2="35407" y2="34419"/>
                        <a14:foregroundMark x1="35407" y1="33488" x2="35407" y2="33488"/>
                        <a14:foregroundMark x1="34450" y1="57674" x2="34450" y2="57674"/>
                        <a14:foregroundMark x1="33971" y1="57674" x2="48325" y2="52093"/>
                        <a14:foregroundMark x1="54545" y1="48372" x2="54545" y2="48372"/>
                        <a14:foregroundMark x1="57416" y1="45581" x2="59809" y2="41395"/>
                        <a14:foregroundMark x1="64115" y1="38605" x2="64115" y2="38605"/>
                        <a14:foregroundMark x1="67464" y1="37674" x2="67464" y2="37674"/>
                        <a14:foregroundMark x1="68900" y1="35814" x2="71770" y2="34419"/>
                        <a14:foregroundMark x1="75598" y1="34419" x2="75598" y2="34419"/>
                        <a14:foregroundMark x1="77033" y1="33488" x2="77033" y2="33488"/>
                        <a14:foregroundMark x1="75598" y1="38605" x2="75598" y2="38605"/>
                        <a14:foregroundMark x1="74641" y1="41860" x2="74641" y2="44186"/>
                        <a14:foregroundMark x1="71770" y1="45581" x2="71292" y2="47442"/>
                        <a14:foregroundMark x1="70335" y1="47442" x2="70335" y2="47442"/>
                        <a14:foregroundMark x1="64115" y1="52093" x2="61722" y2="52093"/>
                        <a14:foregroundMark x1="58852" y1="53953" x2="58373" y2="59070"/>
                        <a14:foregroundMark x1="57416" y1="60465" x2="57416" y2="60465"/>
                        <a14:foregroundMark x1="56938" y1="60465" x2="52632" y2="60930"/>
                        <a14:foregroundMark x1="52632" y1="60930" x2="52632" y2="60930"/>
                        <a14:foregroundMark x1="51196" y1="59535" x2="46890" y2="61860"/>
                        <a14:foregroundMark x1="45455" y1="61860" x2="45455" y2="61860"/>
                        <a14:foregroundMark x1="40191" y1="57674" x2="40191" y2="57674"/>
                        <a14:foregroundMark x1="30144" y1="45581" x2="28230" y2="44651"/>
                        <a14:foregroundMark x1="25837" y1="42791" x2="25837" y2="42791"/>
                        <a14:foregroundMark x1="25837" y1="40465" x2="25837" y2="404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818" y="6176963"/>
            <a:ext cx="569439" cy="58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67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0B5335E-426E-4FF0-8BD0-AFA8ACBBC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11905F-E1EF-40AB-9922-3DF6880C6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34E063-366F-47A5-A903-1168B0A1F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D4D1-00C4-4E8E-99A5-8D1DF5379DBE}" type="datetimeFigureOut">
              <a:rPr lang="nl-NL" smtClean="0"/>
              <a:t>13-9-2021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8F1765-D70C-4E4A-B52C-213A0677F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C37449-F706-428B-B279-352BF37C0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Vormentaal">
            <a:extLst>
              <a:ext uri="{FF2B5EF4-FFF2-40B4-BE49-F238E27FC236}">
                <a16:creationId xmlns:a16="http://schemas.microsoft.com/office/drawing/2014/main" id="{2074DCA5-5660-40C3-B12B-972CD979B8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7BC48F74-8E96-4434-A02B-EA3EE1F88D7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186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7E256807-68E5-45A0-8DD0-5696A7E4E94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848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0" u="none" strike="noStrike" kern="1200" cap="none" spc="0" normalizeH="0" baseline="0" noProof="0" dirty="0">
                <a:ln>
                  <a:noFill/>
                </a:ln>
                <a:solidFill>
                  <a:srgbClr val="B8A1F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Projectmanagement</a:t>
            </a:r>
            <a:endParaRPr kumimoji="0" lang="nl-NL" sz="4400" b="0" i="0" u="none" strike="noStrike" kern="1200" cap="none" spc="0" normalizeH="0" baseline="0" noProof="0" dirty="0">
              <a:ln>
                <a:noFill/>
              </a:ln>
              <a:solidFill>
                <a:srgbClr val="B8A1FF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ijdelijke aanduiding voor inhoud 5">
            <a:extLst>
              <a:ext uri="{FF2B5EF4-FFF2-40B4-BE49-F238E27FC236}">
                <a16:creationId xmlns:a16="http://schemas.microsoft.com/office/drawing/2014/main" id="{D3700955-4AB3-462E-A398-76CFA58BDAB0}"/>
              </a:ext>
            </a:extLst>
          </p:cNvPr>
          <p:cNvSpPr txBox="1">
            <a:spLocks/>
          </p:cNvSpPr>
          <p:nvPr/>
        </p:nvSpPr>
        <p:spPr>
          <a:xfrm>
            <a:off x="8733347" y="1736252"/>
            <a:ext cx="2562138" cy="20328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rgbClr val="0006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IBS Thema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Projectmanagement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Financiën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Marketing en communicatie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verborgen impact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Samenwerken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1B96BA2-902A-4078-8942-E8A2417A9A29}"/>
              </a:ext>
            </a:extLst>
          </p:cNvPr>
          <p:cNvSpPr txBox="1">
            <a:spLocks/>
          </p:cNvSpPr>
          <p:nvPr/>
        </p:nvSpPr>
        <p:spPr bwMode="auto">
          <a:xfrm>
            <a:off x="1915405" y="1729015"/>
            <a:ext cx="2562138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0006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Begrippen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Projectactiviteiten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nl-NL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Projectfase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nl-NL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Projectgrenzen</a:t>
            </a:r>
          </a:p>
        </p:txBody>
      </p:sp>
      <p:graphicFrame>
        <p:nvGraphicFramePr>
          <p:cNvPr id="7" name="Tabel 13">
            <a:extLst>
              <a:ext uri="{FF2B5EF4-FFF2-40B4-BE49-F238E27FC236}">
                <a16:creationId xmlns:a16="http://schemas.microsoft.com/office/drawing/2014/main" id="{E301E4D4-09EB-42FE-AC70-36D3DFBAE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331547"/>
              </p:ext>
            </p:extLst>
          </p:nvPr>
        </p:nvGraphicFramePr>
        <p:xfrm>
          <a:off x="2032961" y="6161520"/>
          <a:ext cx="7459328" cy="4825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8909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726612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713064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847289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482561"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rgbClr val="000644"/>
                          </a:solidFill>
                          <a:latin typeface="+mn-lt"/>
                          <a:ea typeface="+mn-ea"/>
                          <a:cs typeface="+mn-cs"/>
                        </a:rPr>
                        <a:t>Week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4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5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  <p:pic>
        <p:nvPicPr>
          <p:cNvPr id="8" name="Afbeelding 7">
            <a:extLst>
              <a:ext uri="{FF2B5EF4-FFF2-40B4-BE49-F238E27FC236}">
                <a16:creationId xmlns:a16="http://schemas.microsoft.com/office/drawing/2014/main" id="{272DB993-96F3-4002-941E-7B94050E84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8"/>
          <a:stretch/>
        </p:blipFill>
        <p:spPr>
          <a:xfrm>
            <a:off x="7714458" y="1712880"/>
            <a:ext cx="836782" cy="709602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D97B8CFA-CDB8-40FD-96FE-27726BF102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12"/>
          <a:stretch/>
        </p:blipFill>
        <p:spPr>
          <a:xfrm>
            <a:off x="896515" y="1736252"/>
            <a:ext cx="836782" cy="701959"/>
          </a:xfrm>
          <a:prstGeom prst="rect">
            <a:avLst/>
          </a:prstGeom>
        </p:spPr>
      </p:pic>
      <p:sp>
        <p:nvSpPr>
          <p:cNvPr id="10" name="Tijdelijke aanduiding voor inhoud 5">
            <a:extLst>
              <a:ext uri="{FF2B5EF4-FFF2-40B4-BE49-F238E27FC236}">
                <a16:creationId xmlns:a16="http://schemas.microsoft.com/office/drawing/2014/main" id="{60253159-9685-4938-B8A7-8D90D4ABB2F1}"/>
              </a:ext>
            </a:extLst>
          </p:cNvPr>
          <p:cNvSpPr txBox="1">
            <a:spLocks/>
          </p:cNvSpPr>
          <p:nvPr/>
        </p:nvSpPr>
        <p:spPr bwMode="auto">
          <a:xfrm>
            <a:off x="8733347" y="4128719"/>
            <a:ext cx="2562138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rgbClr val="0006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IBS Toetsing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Kennistoets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Plan van aanpak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Presentatie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A72F2EFB-702C-4409-A49D-663AAFCEF81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80"/>
          <a:stretch/>
        </p:blipFill>
        <p:spPr>
          <a:xfrm>
            <a:off x="7714458" y="4128719"/>
            <a:ext cx="840560" cy="70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079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4 Projectgrenzen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AE727B7-D23B-4D91-8BAB-0979641572E1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253807" y="1728123"/>
            <a:ext cx="2768600" cy="3759200"/>
          </a:xfrm>
          <a:prstGeom prst="rect">
            <a:avLst/>
          </a:prstGeom>
          <a:solidFill>
            <a:schemeClr val="accent1"/>
          </a:solidFill>
          <a:ln w="76200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alt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A49499-B70A-40DA-AB2D-6CF158450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4932" y="1297911"/>
            <a:ext cx="2250616" cy="369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NL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Start van het project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883090-91BE-482C-834C-E88ABFE46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3732" y="5565111"/>
            <a:ext cx="1596591" cy="369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NL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Einde  project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2DACE1-C0D8-4394-91DD-B481BEDC98D8}"/>
              </a:ext>
            </a:extLst>
          </p:cNvPr>
          <p:cNvSpPr>
            <a:spLocks noChangeArrowheads="1"/>
          </p:cNvSpPr>
          <p:nvPr/>
        </p:nvSpPr>
        <p:spPr bwMode="auto">
          <a:xfrm rot="-5460000">
            <a:off x="2273675" y="3247994"/>
            <a:ext cx="2444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Rand van het project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27577BC7-C228-427F-9935-0400A3AC2A43}"/>
              </a:ext>
            </a:extLst>
          </p:cNvPr>
          <p:cNvGrpSpPr>
            <a:grpSpLocks/>
          </p:cNvGrpSpPr>
          <p:nvPr/>
        </p:nvGrpSpPr>
        <p:grpSpPr bwMode="auto">
          <a:xfrm>
            <a:off x="4915795" y="2005936"/>
            <a:ext cx="1446212" cy="2744787"/>
            <a:chOff x="1201" y="1583"/>
            <a:chExt cx="911" cy="1729"/>
          </a:xfrm>
        </p:grpSpPr>
        <p:sp>
          <p:nvSpPr>
            <p:cNvPr id="8" name="Line 8">
              <a:extLst>
                <a:ext uri="{FF2B5EF4-FFF2-40B4-BE49-F238E27FC236}">
                  <a16:creationId xmlns:a16="http://schemas.microsoft.com/office/drawing/2014/main" id="{1AC95C1B-5C45-4B34-9FB8-644C8ED12B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1" y="1776"/>
              <a:ext cx="91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Rectangle 9">
              <a:extLst>
                <a:ext uri="{FF2B5EF4-FFF2-40B4-BE49-F238E27FC236}">
                  <a16:creationId xmlns:a16="http://schemas.microsoft.com/office/drawing/2014/main" id="{AD79C22B-A734-41DA-872A-C4EAF87B78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4" y="1583"/>
              <a:ext cx="5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7" rIns="92075" bIns="46037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0000"/>
                </a:buClr>
                <a:buSzPct val="95000"/>
                <a:buFont typeface="Wingdings" panose="05000000000000000000" pitchFamily="2" charset="2"/>
                <a:buChar char="ª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ª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nl-NL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Mijlpaal</a:t>
              </a:r>
            </a:p>
          </p:txBody>
        </p:sp>
        <p:sp>
          <p:nvSpPr>
            <p:cNvPr id="10" name="Line 10">
              <a:extLst>
                <a:ext uri="{FF2B5EF4-FFF2-40B4-BE49-F238E27FC236}">
                  <a16:creationId xmlns:a16="http://schemas.microsoft.com/office/drawing/2014/main" id="{5AAD7D8B-C891-4CBE-BCE8-39BEB7B800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1" y="2352"/>
              <a:ext cx="91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1">
              <a:extLst>
                <a:ext uri="{FF2B5EF4-FFF2-40B4-BE49-F238E27FC236}">
                  <a16:creationId xmlns:a16="http://schemas.microsoft.com/office/drawing/2014/main" id="{7369ED54-EE1E-4F30-8EC0-A2BE07E5B0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4" y="1871"/>
              <a:ext cx="5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7" rIns="92075" bIns="46037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0000"/>
                </a:buClr>
                <a:buSzPct val="95000"/>
                <a:buFont typeface="Wingdings" panose="05000000000000000000" pitchFamily="2" charset="2"/>
                <a:buChar char="ª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ª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nl-NL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Mijlpaal</a:t>
              </a:r>
            </a:p>
          </p:txBody>
        </p:sp>
        <p:sp>
          <p:nvSpPr>
            <p:cNvPr id="12" name="Line 12">
              <a:extLst>
                <a:ext uri="{FF2B5EF4-FFF2-40B4-BE49-F238E27FC236}">
                  <a16:creationId xmlns:a16="http://schemas.microsoft.com/office/drawing/2014/main" id="{7A9301D1-41F2-4E49-92C7-C8EC500066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1" y="2064"/>
              <a:ext cx="91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Line 13">
              <a:extLst>
                <a:ext uri="{FF2B5EF4-FFF2-40B4-BE49-F238E27FC236}">
                  <a16:creationId xmlns:a16="http://schemas.microsoft.com/office/drawing/2014/main" id="{FA6298C6-FEB4-4624-A1AA-71C0879ED9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1" y="3072"/>
              <a:ext cx="91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Line 14">
              <a:extLst>
                <a:ext uri="{FF2B5EF4-FFF2-40B4-BE49-F238E27FC236}">
                  <a16:creationId xmlns:a16="http://schemas.microsoft.com/office/drawing/2014/main" id="{66CD6E10-6FC8-4652-BA43-D9C70448C3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1" y="2784"/>
              <a:ext cx="91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Line 15">
              <a:extLst>
                <a:ext uri="{FF2B5EF4-FFF2-40B4-BE49-F238E27FC236}">
                  <a16:creationId xmlns:a16="http://schemas.microsoft.com/office/drawing/2014/main" id="{F57D8384-D46C-4D41-B99C-A5650608AB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1" y="3312"/>
              <a:ext cx="91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Rectangle 16">
            <a:extLst>
              <a:ext uri="{FF2B5EF4-FFF2-40B4-BE49-F238E27FC236}">
                <a16:creationId xmlns:a16="http://schemas.microsoft.com/office/drawing/2014/main" id="{25309E83-31A1-4DF7-A0FF-CA884868A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5332" y="5573048"/>
            <a:ext cx="1217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NL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Project</a:t>
            </a:r>
          </a:p>
        </p:txBody>
      </p:sp>
      <p:grpSp>
        <p:nvGrpSpPr>
          <p:cNvPr id="17" name="Group 17">
            <a:extLst>
              <a:ext uri="{FF2B5EF4-FFF2-40B4-BE49-F238E27FC236}">
                <a16:creationId xmlns:a16="http://schemas.microsoft.com/office/drawing/2014/main" id="{D52B0A51-525E-4217-8252-AD0937E0472F}"/>
              </a:ext>
            </a:extLst>
          </p:cNvPr>
          <p:cNvGrpSpPr>
            <a:grpSpLocks/>
          </p:cNvGrpSpPr>
          <p:nvPr/>
        </p:nvGrpSpPr>
        <p:grpSpPr bwMode="auto">
          <a:xfrm>
            <a:off x="3777557" y="3321973"/>
            <a:ext cx="3721100" cy="2616200"/>
            <a:chOff x="484" y="2404"/>
            <a:chExt cx="2344" cy="1648"/>
          </a:xfrm>
        </p:grpSpPr>
        <p:sp>
          <p:nvSpPr>
            <p:cNvPr id="18" name="AutoShape 18">
              <a:extLst>
                <a:ext uri="{FF2B5EF4-FFF2-40B4-BE49-F238E27FC236}">
                  <a16:creationId xmlns:a16="http://schemas.microsoft.com/office/drawing/2014/main" id="{90C99AAC-CCDB-4552-B012-2E3D4213AC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" y="2404"/>
              <a:ext cx="280" cy="232"/>
            </a:xfrm>
            <a:prstGeom prst="rightArrow">
              <a:avLst>
                <a:gd name="adj1" fmla="val 50000"/>
                <a:gd name="adj2" fmla="val 52517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0000"/>
                </a:buClr>
                <a:buSzPct val="95000"/>
                <a:buFont typeface="Wingdings" panose="05000000000000000000" pitchFamily="2" charset="2"/>
                <a:buChar char="ª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ª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9" name="AutoShape 19">
              <a:extLst>
                <a:ext uri="{FF2B5EF4-FFF2-40B4-BE49-F238E27FC236}">
                  <a16:creationId xmlns:a16="http://schemas.microsoft.com/office/drawing/2014/main" id="{81527A27-738B-4646-8055-3A5B3FA593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8" y="2404"/>
              <a:ext cx="280" cy="232"/>
            </a:xfrm>
            <a:prstGeom prst="leftArrow">
              <a:avLst>
                <a:gd name="adj1" fmla="val 50000"/>
                <a:gd name="adj2" fmla="val 52483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0000"/>
                </a:buClr>
                <a:buSzPct val="95000"/>
                <a:buFont typeface="Wingdings" panose="05000000000000000000" pitchFamily="2" charset="2"/>
                <a:buChar char="ª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ª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0" name="AutoShape 20">
              <a:extLst>
                <a:ext uri="{FF2B5EF4-FFF2-40B4-BE49-F238E27FC236}">
                  <a16:creationId xmlns:a16="http://schemas.microsoft.com/office/drawing/2014/main" id="{18DF785F-343D-4154-AFEB-8BF7C456BD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0" y="2404"/>
              <a:ext cx="280" cy="232"/>
            </a:xfrm>
            <a:prstGeom prst="rightArrow">
              <a:avLst>
                <a:gd name="adj1" fmla="val 50000"/>
                <a:gd name="adj2" fmla="val 52517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0000"/>
                </a:buClr>
                <a:buSzPct val="95000"/>
                <a:buFont typeface="Wingdings" panose="05000000000000000000" pitchFamily="2" charset="2"/>
                <a:buChar char="ª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ª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1" name="AutoShape 21">
              <a:extLst>
                <a:ext uri="{FF2B5EF4-FFF2-40B4-BE49-F238E27FC236}">
                  <a16:creationId xmlns:a16="http://schemas.microsoft.com/office/drawing/2014/main" id="{A64C66BB-D0C6-4F84-8E69-3B507C6A60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" y="2404"/>
              <a:ext cx="280" cy="232"/>
            </a:xfrm>
            <a:prstGeom prst="leftArrow">
              <a:avLst>
                <a:gd name="adj1" fmla="val 50000"/>
                <a:gd name="adj2" fmla="val 52483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0000"/>
                </a:buClr>
                <a:buSzPct val="95000"/>
                <a:buFont typeface="Wingdings" panose="05000000000000000000" pitchFamily="2" charset="2"/>
                <a:buChar char="ª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ª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2" name="AutoShape 22">
              <a:extLst>
                <a:ext uri="{FF2B5EF4-FFF2-40B4-BE49-F238E27FC236}">
                  <a16:creationId xmlns:a16="http://schemas.microsoft.com/office/drawing/2014/main" id="{B55E03E2-C666-4561-8FF9-AD9C427A9A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6" y="3484"/>
              <a:ext cx="232" cy="280"/>
            </a:xfrm>
            <a:prstGeom prst="downArrow">
              <a:avLst>
                <a:gd name="adj1" fmla="val 50000"/>
                <a:gd name="adj2" fmla="val 52517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0000"/>
                </a:buClr>
                <a:buSzPct val="95000"/>
                <a:buFont typeface="Wingdings" panose="05000000000000000000" pitchFamily="2" charset="2"/>
                <a:buChar char="ª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ª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3" name="AutoShape 23">
              <a:extLst>
                <a:ext uri="{FF2B5EF4-FFF2-40B4-BE49-F238E27FC236}">
                  <a16:creationId xmlns:a16="http://schemas.microsoft.com/office/drawing/2014/main" id="{ACD78734-96BB-4055-8C0D-E56C5A1E9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6" y="3772"/>
              <a:ext cx="232" cy="280"/>
            </a:xfrm>
            <a:prstGeom prst="upArrow">
              <a:avLst>
                <a:gd name="adj1" fmla="val 50000"/>
                <a:gd name="adj2" fmla="val 52483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0000"/>
                </a:buClr>
                <a:buSzPct val="95000"/>
                <a:buFont typeface="Wingdings" panose="05000000000000000000" pitchFamily="2" charset="2"/>
                <a:buChar char="ª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ª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24" name="Group 24">
            <a:extLst>
              <a:ext uri="{FF2B5EF4-FFF2-40B4-BE49-F238E27FC236}">
                <a16:creationId xmlns:a16="http://schemas.microsoft.com/office/drawing/2014/main" id="{0A15570C-D86F-4466-BB76-25DC74B49BA7}"/>
              </a:ext>
            </a:extLst>
          </p:cNvPr>
          <p:cNvGrpSpPr>
            <a:grpSpLocks/>
          </p:cNvGrpSpPr>
          <p:nvPr/>
        </p:nvGrpSpPr>
        <p:grpSpPr bwMode="auto">
          <a:xfrm>
            <a:off x="6668395" y="1809086"/>
            <a:ext cx="3382962" cy="3703637"/>
            <a:chOff x="2305" y="1459"/>
            <a:chExt cx="2131" cy="2333"/>
          </a:xfrm>
        </p:grpSpPr>
        <p:sp>
          <p:nvSpPr>
            <p:cNvPr id="25" name="Line 25">
              <a:extLst>
                <a:ext uri="{FF2B5EF4-FFF2-40B4-BE49-F238E27FC236}">
                  <a16:creationId xmlns:a16="http://schemas.microsoft.com/office/drawing/2014/main" id="{25F19C33-39A1-4F72-9E5E-517F438870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5" y="1617"/>
              <a:ext cx="503" cy="15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stealth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26">
              <a:extLst>
                <a:ext uri="{FF2B5EF4-FFF2-40B4-BE49-F238E27FC236}">
                  <a16:creationId xmlns:a16="http://schemas.microsoft.com/office/drawing/2014/main" id="{25789710-BE8A-4D46-94F0-DA505C455D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4" y="1459"/>
              <a:ext cx="142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7" rIns="92075" bIns="46037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FF0000"/>
                </a:buClr>
                <a:buSzPct val="95000"/>
                <a:buFont typeface="Wingdings" panose="05000000000000000000" pitchFamily="2" charset="2"/>
                <a:buChar char="ª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ª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w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nl-NL" sz="2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Projectgrens (4x)</a:t>
              </a:r>
            </a:p>
          </p:txBody>
        </p:sp>
        <p:sp>
          <p:nvSpPr>
            <p:cNvPr id="27" name="Line 27">
              <a:extLst>
                <a:ext uri="{FF2B5EF4-FFF2-40B4-BE49-F238E27FC236}">
                  <a16:creationId xmlns:a16="http://schemas.microsoft.com/office/drawing/2014/main" id="{076E66BD-15E7-4ECF-8726-A3ECF1A220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5" y="1633"/>
              <a:ext cx="815" cy="215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stealth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522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5 Tussenresultaat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B3F26B16-987C-4EF5-A6DA-08F0F592393B}"/>
              </a:ext>
            </a:extLst>
          </p:cNvPr>
          <p:cNvSpPr txBox="1"/>
          <p:nvPr/>
        </p:nvSpPr>
        <p:spPr>
          <a:xfrm>
            <a:off x="3044505" y="2627755"/>
            <a:ext cx="6102990" cy="801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Tussenresultaat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tussenresultaten zijn beschreven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7511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5 Tussenresultaat</a:t>
            </a:r>
          </a:p>
        </p:txBody>
      </p:sp>
      <p:sp>
        <p:nvSpPr>
          <p:cNvPr id="3" name="Oval 3">
            <a:extLst>
              <a:ext uri="{FF2B5EF4-FFF2-40B4-BE49-F238E27FC236}">
                <a16:creationId xmlns:a16="http://schemas.microsoft.com/office/drawing/2014/main" id="{FFDC2A5E-3664-4955-BAA5-1786862CE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5991" y="3556001"/>
            <a:ext cx="757237" cy="787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 anchor="ctr"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alt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Oval 4">
            <a:extLst>
              <a:ext uri="{FF2B5EF4-FFF2-40B4-BE49-F238E27FC236}">
                <a16:creationId xmlns:a16="http://schemas.microsoft.com/office/drawing/2014/main" id="{DB671249-9C9D-4CAD-9CAB-F7C68684F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3816" y="3052763"/>
            <a:ext cx="757237" cy="787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 anchor="ctr"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alt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Oval 5">
            <a:extLst>
              <a:ext uri="{FF2B5EF4-FFF2-40B4-BE49-F238E27FC236}">
                <a16:creationId xmlns:a16="http://schemas.microsoft.com/office/drawing/2014/main" id="{B33D0D92-418B-4454-A033-000BF45E3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3491" y="4164013"/>
            <a:ext cx="757237" cy="787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 anchor="ctr"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alt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Oval 6">
            <a:extLst>
              <a:ext uri="{FF2B5EF4-FFF2-40B4-BE49-F238E27FC236}">
                <a16:creationId xmlns:a16="http://schemas.microsoft.com/office/drawing/2014/main" id="{058D7425-23C3-4400-86EC-1F172AC5BC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6928" y="4095751"/>
            <a:ext cx="757238" cy="787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 anchor="ctr"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alt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Oval 7">
            <a:extLst>
              <a:ext uri="{FF2B5EF4-FFF2-40B4-BE49-F238E27FC236}">
                <a16:creationId xmlns:a16="http://schemas.microsoft.com/office/drawing/2014/main" id="{B69E5F23-BF0B-4D9B-8BC0-8E9B7306E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1316" y="3667126"/>
            <a:ext cx="757237" cy="787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 anchor="ctr"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alt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Oval 8">
            <a:extLst>
              <a:ext uri="{FF2B5EF4-FFF2-40B4-BE49-F238E27FC236}">
                <a16:creationId xmlns:a16="http://schemas.microsoft.com/office/drawing/2014/main" id="{69A131FA-5D28-42F1-806C-916F81AAD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0728" y="3273426"/>
            <a:ext cx="757238" cy="787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 anchor="ctr"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alt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Line 9">
            <a:extLst>
              <a:ext uri="{FF2B5EF4-FFF2-40B4-BE49-F238E27FC236}">
                <a16:creationId xmlns:a16="http://schemas.microsoft.com/office/drawing/2014/main" id="{8DA9400F-D63F-4F27-A485-F3EAC46446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43853" y="3516313"/>
            <a:ext cx="3889375" cy="396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Line 10">
            <a:extLst>
              <a:ext uri="{FF2B5EF4-FFF2-40B4-BE49-F238E27FC236}">
                <a16:creationId xmlns:a16="http://schemas.microsoft.com/office/drawing/2014/main" id="{62EEB814-A109-414B-92AB-1E8F998DEC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12166" y="4060826"/>
            <a:ext cx="3600450" cy="393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Line 11">
            <a:extLst>
              <a:ext uri="{FF2B5EF4-FFF2-40B4-BE49-F238E27FC236}">
                <a16:creationId xmlns:a16="http://schemas.microsoft.com/office/drawing/2014/main" id="{25397A3D-944B-4200-A4D3-58FFAB23CA5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64466" y="4164013"/>
            <a:ext cx="4006850" cy="5445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Line 12">
            <a:extLst>
              <a:ext uri="{FF2B5EF4-FFF2-40B4-BE49-F238E27FC236}">
                <a16:creationId xmlns:a16="http://schemas.microsoft.com/office/drawing/2014/main" id="{08654A6E-7A00-4E04-807B-4D2E6A2604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2178" y="3695701"/>
            <a:ext cx="4151313" cy="3238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Line 13">
            <a:extLst>
              <a:ext uri="{FF2B5EF4-FFF2-40B4-BE49-F238E27FC236}">
                <a16:creationId xmlns:a16="http://schemas.microsoft.com/office/drawing/2014/main" id="{2069DAA2-A6B8-447A-A71B-8B324627F2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9278" y="4343401"/>
            <a:ext cx="5629275" cy="1444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id="{5728C355-CDDD-4602-B7A4-EE7A7E75B0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67591" y="3667126"/>
            <a:ext cx="5160962" cy="1041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E0E88C9E-7B2C-457A-8C16-F815A58CF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0575" y="3183546"/>
            <a:ext cx="1031875" cy="64769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 anchor="ctr"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Facilitair</a:t>
            </a:r>
          </a:p>
        </p:txBody>
      </p:sp>
      <p:sp>
        <p:nvSpPr>
          <p:cNvPr id="17" name="Rectangle 17">
            <a:extLst>
              <a:ext uri="{FF2B5EF4-FFF2-40B4-BE49-F238E27FC236}">
                <a16:creationId xmlns:a16="http://schemas.microsoft.com/office/drawing/2014/main" id="{4FE1ECCA-33D3-4512-A77B-19911FC99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6854" y="4343400"/>
            <a:ext cx="1397000" cy="758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 anchor="ctr"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Communicatie</a:t>
            </a:r>
            <a:endParaRPr kumimoji="0" lang="nl-NL" alt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4EFF2782-89BD-4BCC-BC3B-E38A9EFBD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0019" y="4203700"/>
            <a:ext cx="10445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 anchor="ctr"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…?</a:t>
            </a: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5B37C9AF-1690-4C51-B06D-70A992BBF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7591" y="3232151"/>
            <a:ext cx="10445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 anchor="ctr"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Catering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5579C965-3FFC-4199-8F30-99567263B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781" y="3734465"/>
            <a:ext cx="1387475" cy="7524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 anchor="ctr"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Projectleiding</a:t>
            </a:r>
            <a:endParaRPr kumimoji="0" lang="nl-NL" alt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Text Box 21">
            <a:extLst>
              <a:ext uri="{FF2B5EF4-FFF2-40B4-BE49-F238E27FC236}">
                <a16:creationId xmlns:a16="http://schemas.microsoft.com/office/drawing/2014/main" id="{D04595F6-F6EC-45F0-8D4D-7638E0DB1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4143" y="5406102"/>
            <a:ext cx="27051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7" rIns="92075" bIns="4603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NL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Veel projectactiviteiten</a:t>
            </a:r>
          </a:p>
        </p:txBody>
      </p:sp>
      <p:sp>
        <p:nvSpPr>
          <p:cNvPr id="22" name="Text Box 22">
            <a:extLst>
              <a:ext uri="{FF2B5EF4-FFF2-40B4-BE49-F238E27FC236}">
                <a16:creationId xmlns:a16="http://schemas.microsoft.com/office/drawing/2014/main" id="{BD0F819D-6743-40B5-8DC7-88BE5BA9F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091" y="5421313"/>
            <a:ext cx="25876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NL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Veel tussenproducten</a:t>
            </a:r>
          </a:p>
        </p:txBody>
      </p:sp>
      <p:sp>
        <p:nvSpPr>
          <p:cNvPr id="23" name="Oval 23">
            <a:extLst>
              <a:ext uri="{FF2B5EF4-FFF2-40B4-BE49-F238E27FC236}">
                <a16:creationId xmlns:a16="http://schemas.microsoft.com/office/drawing/2014/main" id="{37FB3C7E-C41B-4935-A7BC-F56CFC3DC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8653" y="2584451"/>
            <a:ext cx="2627313" cy="266382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 anchor="ctr"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alt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92DFADFC-E5C8-4A84-9D4B-7A7E80E31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091" y="1238251"/>
            <a:ext cx="2895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NL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Alle tussenproducten </a:t>
            </a:r>
            <a:br>
              <a:rPr kumimoji="0" lang="en-US" altLang="nl-NL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en-US" altLang="nl-NL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samen = Projectresultaat</a:t>
            </a:r>
          </a:p>
        </p:txBody>
      </p:sp>
      <p:sp>
        <p:nvSpPr>
          <p:cNvPr id="25" name="Text Box 25">
            <a:extLst>
              <a:ext uri="{FF2B5EF4-FFF2-40B4-BE49-F238E27FC236}">
                <a16:creationId xmlns:a16="http://schemas.microsoft.com/office/drawing/2014/main" id="{D5DC0CE6-B8A6-4B96-A720-612F9DD13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565" y="2608204"/>
            <a:ext cx="2058256" cy="369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NL" sz="1800" b="0" i="1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Projectactiviteiten</a:t>
            </a:r>
            <a:endParaRPr kumimoji="0" lang="en-US" altLang="nl-NL" sz="18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" name="Text Box 26">
            <a:extLst>
              <a:ext uri="{FF2B5EF4-FFF2-40B4-BE49-F238E27FC236}">
                <a16:creationId xmlns:a16="http://schemas.microsoft.com/office/drawing/2014/main" id="{0C82A23A-63A3-4E7F-95E6-06A582A76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891" y="2138364"/>
            <a:ext cx="1852613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NL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tussenproduct</a:t>
            </a:r>
          </a:p>
        </p:txBody>
      </p:sp>
      <p:sp>
        <p:nvSpPr>
          <p:cNvPr id="27" name="Text Box 27">
            <a:extLst>
              <a:ext uri="{FF2B5EF4-FFF2-40B4-BE49-F238E27FC236}">
                <a16:creationId xmlns:a16="http://schemas.microsoft.com/office/drawing/2014/main" id="{30A3D1C7-7EE9-436E-8D11-2EF109737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629" y="1849439"/>
            <a:ext cx="2051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NL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Kwaliteit van het </a:t>
            </a:r>
          </a:p>
        </p:txBody>
      </p:sp>
      <p:sp>
        <p:nvSpPr>
          <p:cNvPr id="28" name="Text Box 28">
            <a:extLst>
              <a:ext uri="{FF2B5EF4-FFF2-40B4-BE49-F238E27FC236}">
                <a16:creationId xmlns:a16="http://schemas.microsoft.com/office/drawing/2014/main" id="{5A8F1203-5E1B-4DE4-A9B4-98109B0BD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95341" y="2693988"/>
            <a:ext cx="854075" cy="294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lIns="92075" tIns="46037" rIns="92075" bIns="4603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NL" sz="4400" b="0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Q</a:t>
            </a:r>
            <a:r>
              <a:rPr kumimoji="0" lang="en-US" altLang="nl-NL" sz="1800" b="0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Kwaliteit hele project</a:t>
            </a:r>
          </a:p>
        </p:txBody>
      </p:sp>
      <p:sp>
        <p:nvSpPr>
          <p:cNvPr id="29" name="Text Box 29">
            <a:extLst>
              <a:ext uri="{FF2B5EF4-FFF2-40B4-BE49-F238E27FC236}">
                <a16:creationId xmlns:a16="http://schemas.microsoft.com/office/drawing/2014/main" id="{3EAC7DAA-D8A1-4CD8-89A2-D36FC4064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891" y="3082926"/>
            <a:ext cx="14287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NL" sz="1800" b="0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Q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NL" sz="1800" b="0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           Q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NL" sz="1800" b="0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</a:t>
            </a:r>
            <a:br>
              <a:rPr kumimoji="0" lang="en-US" altLang="nl-NL" sz="1800" b="0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en-US" altLang="nl-NL" sz="1800" b="0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Q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nl-NL" sz="1800" b="0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NL" sz="1800" b="0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Q          </a:t>
            </a:r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82AF4752-BC15-4B7F-8399-D7D9ED66B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4298" y="3704847"/>
            <a:ext cx="1347001" cy="8347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7" rIns="92075" bIns="46037" anchor="ctr"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Presentaties</a:t>
            </a:r>
          </a:p>
        </p:txBody>
      </p:sp>
    </p:spTree>
    <p:extLst>
      <p:ext uri="{BB962C8B-B14F-4D97-AF65-F5344CB8AC3E}">
        <p14:creationId xmlns:p14="http://schemas.microsoft.com/office/powerpoint/2010/main" val="1595929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5 Tussenresultaat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4DC865F-1A2F-410B-B3E4-FB0507D81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0997" y="1374647"/>
            <a:ext cx="8310006" cy="3842376"/>
          </a:xfrm>
          <a:prstGeom prst="rect">
            <a:avLst/>
          </a:prstGeom>
        </p:spPr>
      </p:pic>
      <p:pic>
        <p:nvPicPr>
          <p:cNvPr id="1028" name="Picture 4" descr="Red Arrow PNG Image - PNG #667 - Free PNG Images | Starpng">
            <a:extLst>
              <a:ext uri="{FF2B5EF4-FFF2-40B4-BE49-F238E27FC236}">
                <a16:creationId xmlns:a16="http://schemas.microsoft.com/office/drawing/2014/main" id="{DB48D09B-78F3-4660-BC7C-908474C0A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017756" y="4327293"/>
            <a:ext cx="1078244" cy="1078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98D7329D-81CF-4059-BB9B-069ED3F79B93}"/>
              </a:ext>
            </a:extLst>
          </p:cNvPr>
          <p:cNvSpPr txBox="1"/>
          <p:nvPr/>
        </p:nvSpPr>
        <p:spPr>
          <a:xfrm>
            <a:off x="2290439" y="5405537"/>
            <a:ext cx="7368466" cy="11047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Tussenresultaat in week 5</a:t>
            </a:r>
            <a:endParaRPr kumimoji="0" lang="nl-NL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4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Hoever ben je in de voorbereiding?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4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Liggen jullie nog op schema om het projectresultaat te behalen?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4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Maak een planning voor de resterende weken.  </a:t>
            </a: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2794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37462"/>
          </a:xfrm>
        </p:spPr>
        <p:txBody>
          <a:bodyPr>
            <a:normAutofit fontScale="90000"/>
          </a:bodyPr>
          <a:lstStyle/>
          <a:p>
            <a:r>
              <a:rPr lang="nl-NL"/>
              <a:t>Plan van aanpak </a:t>
            </a:r>
            <a:br>
              <a:rPr lang="nl-NL"/>
            </a:br>
            <a:r>
              <a:rPr lang="nl-NL"/>
              <a:t>“Verhalencafé”</a:t>
            </a:r>
          </a:p>
        </p:txBody>
      </p:sp>
      <p:grpSp>
        <p:nvGrpSpPr>
          <p:cNvPr id="12" name="Groep 11">
            <a:extLst>
              <a:ext uri="{FF2B5EF4-FFF2-40B4-BE49-F238E27FC236}">
                <a16:creationId xmlns:a16="http://schemas.microsoft.com/office/drawing/2014/main" id="{8C2A72F3-1D5E-4457-B4D9-85A7B70AA3C6}"/>
              </a:ext>
            </a:extLst>
          </p:cNvPr>
          <p:cNvGrpSpPr/>
          <p:nvPr/>
        </p:nvGrpSpPr>
        <p:grpSpPr>
          <a:xfrm>
            <a:off x="3648614" y="2635130"/>
            <a:ext cx="4894772" cy="3499661"/>
            <a:chOff x="3648614" y="2635130"/>
            <a:chExt cx="4894772" cy="3499661"/>
          </a:xfrm>
        </p:grpSpPr>
        <p:pic>
          <p:nvPicPr>
            <p:cNvPr id="9" name="Afbeelding 8">
              <a:extLst>
                <a:ext uri="{FF2B5EF4-FFF2-40B4-BE49-F238E27FC236}">
                  <a16:creationId xmlns:a16="http://schemas.microsoft.com/office/drawing/2014/main" id="{FCFF1045-49A1-4EB1-A993-63BA72825FB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48614" y="2635130"/>
              <a:ext cx="4894772" cy="3499661"/>
            </a:xfrm>
            <a:prstGeom prst="rect">
              <a:avLst/>
            </a:prstGeom>
          </p:spPr>
        </p:pic>
        <p:sp>
          <p:nvSpPr>
            <p:cNvPr id="10" name="Tekstvak 9">
              <a:extLst>
                <a:ext uri="{FF2B5EF4-FFF2-40B4-BE49-F238E27FC236}">
                  <a16:creationId xmlns:a16="http://schemas.microsoft.com/office/drawing/2014/main" id="{03B10527-8A0B-48A4-B5CE-912C11357FA7}"/>
                </a:ext>
              </a:extLst>
            </p:cNvPr>
            <p:cNvSpPr txBox="1"/>
            <p:nvPr/>
          </p:nvSpPr>
          <p:spPr>
            <a:xfrm>
              <a:off x="5259126" y="3745381"/>
              <a:ext cx="1646235" cy="5817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800" b="1" dirty="0">
                  <a:latin typeface="Harlow Solid Italic" panose="04030604020F02020D02" pitchFamily="82" charset="0"/>
                </a:rPr>
                <a:t>Verhalen</a:t>
              </a:r>
              <a:endParaRPr lang="nl-NL" sz="2000" b="1" dirty="0">
                <a:latin typeface="Harlow Solid Italic" panose="04030604020F02020D02" pitchFamily="82" charset="0"/>
              </a:endParaRPr>
            </a:p>
          </p:txBody>
        </p:sp>
        <p:pic>
          <p:nvPicPr>
            <p:cNvPr id="11" name="Picture 2" descr="Downloads - Yuverta - Brandbook.io">
              <a:extLst>
                <a:ext uri="{FF2B5EF4-FFF2-40B4-BE49-F238E27FC236}">
                  <a16:creationId xmlns:a16="http://schemas.microsoft.com/office/drawing/2014/main" id="{E5930E08-B6DB-4D02-ACCA-B608C0C166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01561" y="4988670"/>
              <a:ext cx="1019698" cy="3239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88715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Plan van aanpak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AB40DFA-DF84-40A5-B7B1-F043444D01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636" y="1811681"/>
            <a:ext cx="6552728" cy="3889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518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Plan van aanpak</a:t>
            </a:r>
          </a:p>
        </p:txBody>
      </p:sp>
      <p:grpSp>
        <p:nvGrpSpPr>
          <p:cNvPr id="3" name="Groep 2">
            <a:extLst>
              <a:ext uri="{FF2B5EF4-FFF2-40B4-BE49-F238E27FC236}">
                <a16:creationId xmlns:a16="http://schemas.microsoft.com/office/drawing/2014/main" id="{7F0FF152-B524-4E2E-A69E-FEED1383A34A}"/>
              </a:ext>
            </a:extLst>
          </p:cNvPr>
          <p:cNvGrpSpPr/>
          <p:nvPr/>
        </p:nvGrpSpPr>
        <p:grpSpPr>
          <a:xfrm>
            <a:off x="2819636" y="1770117"/>
            <a:ext cx="6552728" cy="3889334"/>
            <a:chOff x="2819636" y="1770117"/>
            <a:chExt cx="6552728" cy="3889334"/>
          </a:xfrm>
        </p:grpSpPr>
        <p:pic>
          <p:nvPicPr>
            <p:cNvPr id="4" name="Afbeelding 3">
              <a:extLst>
                <a:ext uri="{FF2B5EF4-FFF2-40B4-BE49-F238E27FC236}">
                  <a16:creationId xmlns:a16="http://schemas.microsoft.com/office/drawing/2014/main" id="{4AB40DFA-DF84-40A5-B7B1-F043444D01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19636" y="1770117"/>
              <a:ext cx="6552728" cy="3889334"/>
            </a:xfrm>
            <a:prstGeom prst="rect">
              <a:avLst/>
            </a:prstGeom>
          </p:spPr>
        </p:pic>
        <p:pic>
          <p:nvPicPr>
            <p:cNvPr id="5" name="Afbeelding 4">
              <a:extLst>
                <a:ext uri="{FF2B5EF4-FFF2-40B4-BE49-F238E27FC236}">
                  <a16:creationId xmlns:a16="http://schemas.microsoft.com/office/drawing/2014/main" id="{4AB40DFA-DF84-40A5-B7B1-F043444D013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t="55648"/>
            <a:stretch/>
          </p:blipFill>
          <p:spPr>
            <a:xfrm>
              <a:off x="2819636" y="3934437"/>
              <a:ext cx="6552728" cy="17250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5729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3 Projectactiviteiten – Plan van aanpak</a:t>
            </a:r>
          </a:p>
        </p:txBody>
      </p:sp>
      <p:sp>
        <p:nvSpPr>
          <p:cNvPr id="4" name="Rechthoek 3"/>
          <p:cNvSpPr/>
          <p:nvPr/>
        </p:nvSpPr>
        <p:spPr>
          <a:xfrm>
            <a:off x="3048000" y="2633398"/>
            <a:ext cx="6096000" cy="159120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Projectactiviteiten</a:t>
            </a:r>
            <a:endParaRPr kumimoji="0" lang="nl-NL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is beschreven welke taken of activiteiten er uitgevoerd moeten worden om het projectresultaat te bereiken. </a:t>
            </a:r>
            <a:endParaRPr kumimoji="0" lang="nl-NL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taken of activiteiten zijn uitgesplitst in onderdelen die per keer gedaan moeten worden. </a:t>
            </a:r>
            <a:endParaRPr kumimoji="0" lang="nl-NL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374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3 Projectactiviteiten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/>
        </p:nvSpPr>
        <p:spPr>
          <a:xfrm>
            <a:off x="1672613" y="1496310"/>
            <a:ext cx="8846773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Geef een overzicht van alle </a:t>
            </a:r>
            <a:r>
              <a:rPr kumimoji="0" lang="nl-NL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projectactiviteiten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Per werkgroep: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Catering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Projectleiding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Communicatie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Facilitair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Benoem in welke </a:t>
            </a:r>
            <a:r>
              <a:rPr kumimoji="0" lang="nl-NL" sz="2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projectfase</a:t>
            </a: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welke activiteit wordt uitgevoerd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Doe dit op een logische manier</a:t>
            </a:r>
          </a:p>
        </p:txBody>
      </p:sp>
    </p:spTree>
    <p:extLst>
      <p:ext uri="{BB962C8B-B14F-4D97-AF65-F5344CB8AC3E}">
        <p14:creationId xmlns:p14="http://schemas.microsoft.com/office/powerpoint/2010/main" val="1387719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886602B-75E8-4C04-9600-5C958C59E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5496" y="869749"/>
            <a:ext cx="6671733" cy="509587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i="1"/>
              <a:t>Projectfases</a:t>
            </a:r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1447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i="1" dirty="0" err="1"/>
              <a:t>Project-activiteiten</a:t>
            </a:r>
            <a:r>
              <a:rPr lang="nl-NL" b="1" i="1" dirty="0"/>
              <a:t> en -fases </a:t>
            </a:r>
            <a:r>
              <a:rPr lang="nl-NL" dirty="0"/>
              <a:t>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F506FA3-5DD6-4C9D-99C8-29470E222C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840" y="2557244"/>
            <a:ext cx="6322319" cy="37419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0B3F53E0-4A7E-4EA4-B883-F238F2748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764" y="1425120"/>
            <a:ext cx="6134469" cy="1022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961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4 Projectgrenzen – Plan van aanpak</a:t>
            </a:r>
          </a:p>
        </p:txBody>
      </p:sp>
      <p:sp>
        <p:nvSpPr>
          <p:cNvPr id="28" name="Rechthoek 27"/>
          <p:cNvSpPr/>
          <p:nvPr/>
        </p:nvSpPr>
        <p:spPr>
          <a:xfrm>
            <a:off x="3048000" y="1894734"/>
            <a:ext cx="6096000" cy="30685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Projectgrenzen en randvoorwaarden</a:t>
            </a:r>
            <a:endParaRPr kumimoji="0" lang="nl-NL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projectgrenzen zijn benoemd. Er is minimaal benoemd: </a:t>
            </a:r>
            <a:endParaRPr kumimoji="0" lang="nl-NL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Begindatum en einddatum project</a:t>
            </a:r>
            <a:endParaRPr kumimoji="0" lang="nl-NL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Maximale budget </a:t>
            </a:r>
            <a:endParaRPr kumimoji="0" lang="nl-NL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Welke activiteiten op de ‘grens’ liggen en of ze wel of niet worden gedaan </a:t>
            </a:r>
            <a:endParaRPr kumimoji="0" lang="nl-NL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Randvoorwaarden (factoren waar de groep geen invloed op kan uitoefenen, maar waar aan voldaan moet zijn om het project succesvol af te ronden)</a:t>
            </a:r>
            <a:endParaRPr kumimoji="0" lang="nl-NL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122641"/>
      </p:ext>
    </p:extLst>
  </p:cSld>
  <p:clrMapOvr>
    <a:masterClrMapping/>
  </p:clrMapOvr>
</p:sld>
</file>

<file path=ppt/theme/theme1.xml><?xml version="1.0" encoding="utf-8"?>
<a:theme xmlns:a="http://schemas.openxmlformats.org/drawingml/2006/main" name="Thema1">
  <a:themeElements>
    <a:clrScheme name="Aangepast 1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BDEA1A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a1" id="{848D2DA3-4BAC-4590-9F3A-C04EAD61AF1C}" vid="{84936BD3-994A-46F0-BAD8-245BDD45B96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3" ma:contentTypeDescription="Een nieuw document maken." ma:contentTypeScope="" ma:versionID="40482e5b53334d1eeebda43037df53c5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9c978e2734d7fc04f5be9d8ae96b6347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2EE8F4-A555-489E-ADC4-020EAEACE9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7DE6F1-65E5-4742-993C-166C160C650C}">
  <ds:schemaRefs>
    <ds:schemaRef ds:uri="34354c1b-6b8c-435b-ad50-990538c19557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www.w3.org/XML/1998/namespace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0517EB-918A-4F91-B474-4547F2D83E5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1043</TotalTime>
  <Words>309</Words>
  <Application>Microsoft Office PowerPoint</Application>
  <PresentationFormat>Breedbeeld</PresentationFormat>
  <Paragraphs>88</Paragraphs>
  <Slides>13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Harlow Solid Italic</vt:lpstr>
      <vt:lpstr>Symbol</vt:lpstr>
      <vt:lpstr>Wingdings</vt:lpstr>
      <vt:lpstr>Thema1</vt:lpstr>
      <vt:lpstr>Kantoorthema</vt:lpstr>
      <vt:lpstr>PowerPoint-presentatie</vt:lpstr>
      <vt:lpstr>Plan van aanpak  “Verhalencafé”</vt:lpstr>
      <vt:lpstr>Plan van aanpak</vt:lpstr>
      <vt:lpstr>Plan van aanpak</vt:lpstr>
      <vt:lpstr>3 Projectactiviteiten – Plan van aanpak</vt:lpstr>
      <vt:lpstr>3 Projectactiviteiten</vt:lpstr>
      <vt:lpstr>Projectfases </vt:lpstr>
      <vt:lpstr>Project-activiteiten en -fases  </vt:lpstr>
      <vt:lpstr>4 Projectgrenzen – Plan van aanpak</vt:lpstr>
      <vt:lpstr>4 Projectgrenzen</vt:lpstr>
      <vt:lpstr>5 Tussenresultaat</vt:lpstr>
      <vt:lpstr>5 Tussenresultaat</vt:lpstr>
      <vt:lpstr>5 Tussenresultaat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Thomas Noordeloos</dc:creator>
  <cp:lastModifiedBy>Thomas Noordeloos</cp:lastModifiedBy>
  <cp:revision>20</cp:revision>
  <dcterms:created xsi:type="dcterms:W3CDTF">2017-09-05T13:31:36Z</dcterms:created>
  <dcterms:modified xsi:type="dcterms:W3CDTF">2021-09-14T08:07:54Z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